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ArialBlac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aa37bce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feaa37bce1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eaa37bce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2feaa37bce1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eaa37bce1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feaa37bce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eaa37bce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feaa37bce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eaa37bce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feaa37bce1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ffc3cab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ffc3cab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ffc3cab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7ffc3cab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ffc3cab3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37ffc3cab3a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eaa37bc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2feaa37bce1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eaa37bc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feaa37bce1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eaa37bce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feaa37bce1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eaa37bce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feaa37bce1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eaa37bce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2feaa37bce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11d1443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g3011d14439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eaa37bce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2feaa37bce1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eaa37bce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feaa37bce1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934070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3887391" y="280087"/>
            <a:ext cx="4629300" cy="411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436605" y="1543050"/>
            <a:ext cx="3142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36605" y="280086"/>
            <a:ext cx="31425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Pittsburgh logo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streetmedatpitt.org/orientation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10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treetmedatpitt.org/orientation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2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489562" y="480060"/>
            <a:ext cx="36045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rial Black"/>
              <a:buNone/>
            </a:pP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Street 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Medicine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at Pitt</a:t>
            </a:r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489562" y="3676337"/>
            <a:ext cx="36045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n" sz="1500"/>
              <a:t>A student-led interdisciplinary organization supporting the unhoused community in Pittsburgh, PA</a:t>
            </a:r>
            <a:endParaRPr i="1" sz="1500"/>
          </a:p>
        </p:txBody>
      </p:sp>
      <p:pic>
        <p:nvPicPr>
          <p:cNvPr descr="A picture containing building, outdoor, person, street&#10;&#10;Description automatically generated" id="133" name="Google Shape;133;p27"/>
          <p:cNvPicPr preferRelativeResize="0"/>
          <p:nvPr/>
        </p:nvPicPr>
        <p:blipFill rotWithShape="1">
          <a:blip r:embed="rId3">
            <a:alphaModFix/>
          </a:blip>
          <a:srcRect b="15720" l="0" r="0" t="33"/>
          <a:stretch/>
        </p:blipFill>
        <p:spPr>
          <a:xfrm>
            <a:off x="4571999" y="10"/>
            <a:ext cx="457924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188429" y="209135"/>
            <a:ext cx="29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solidFill>
                  <a:schemeClr val="accent2"/>
                </a:solidFill>
              </a:rPr>
              <a:t>September 16, 2025 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466425" y="906150"/>
            <a:ext cx="80406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History</a:t>
            </a:r>
            <a:r>
              <a:rPr lang="en" sz="2000"/>
              <a:t> of ethical involvement in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 Quality Improvement and Medical Education research </a:t>
            </a:r>
            <a:endParaRPr b="1" sz="2000">
              <a:solidFill>
                <a:schemeClr val="l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Open to collaborations with faculty and students interested in research that improves options for our clients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Opportunities to present findings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Requests for collaboration go </a:t>
            </a:r>
            <a:r>
              <a:rPr b="1" lang="en" sz="2000">
                <a:solidFill>
                  <a:schemeClr val="lt2"/>
                </a:solidFill>
              </a:rPr>
              <a:t>through our </a:t>
            </a:r>
            <a:r>
              <a:rPr b="1" lang="en" sz="2000">
                <a:solidFill>
                  <a:schemeClr val="lt2"/>
                </a:solidFill>
              </a:rPr>
              <a:t>dissemination form! 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Email: info@streetmedatpitt.org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Ongoing topics of interest include: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Impact of a Street Medicine Consult Service, </a:t>
            </a:r>
            <a:r>
              <a:rPr lang="en" sz="2000"/>
              <a:t>Lowering</a:t>
            </a:r>
            <a:r>
              <a:rPr lang="en" sz="2000"/>
              <a:t> </a:t>
            </a:r>
            <a:r>
              <a:rPr lang="en" sz="2000"/>
              <a:t>the barriers to buprenorphine access, Barriers</a:t>
            </a:r>
            <a:r>
              <a:rPr lang="en" sz="2000"/>
              <a:t> to care in the ER</a:t>
            </a:r>
            <a:endParaRPr sz="2000"/>
          </a:p>
        </p:txBody>
      </p:sp>
      <p:sp>
        <p:nvSpPr>
          <p:cNvPr id="224" name="Google Shape;224;p36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Research </a:t>
            </a:r>
            <a:endParaRPr/>
          </a:p>
        </p:txBody>
      </p:sp>
      <p:pic>
        <p:nvPicPr>
          <p:cNvPr descr="Logo&#10;&#10;Description automatically generated" id="225" name="Google Shape;2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375" y="0"/>
            <a:ext cx="3795550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628650" y="1369225"/>
            <a:ext cx="4587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is the Street Medicine Institute? 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ISMS: clinical topics, innovations, research outcomes, and best practices 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Lectures, presentations, workshops </a:t>
            </a:r>
            <a:endParaRPr sz="2200"/>
          </a:p>
        </p:txBody>
      </p:sp>
      <p:sp>
        <p:nvSpPr>
          <p:cNvPr id="232" name="Google Shape;232;p37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Recap of the International Street Medicine Symposium </a:t>
            </a:r>
            <a:endParaRPr/>
          </a:p>
        </p:txBody>
      </p:sp>
      <p:pic>
        <p:nvPicPr>
          <p:cNvPr descr="Logo&#10;&#10;Description automatically generated" id="233" name="Google Shape;2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5947700" y="4347650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Hilo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Hawai</a:t>
            </a:r>
            <a:r>
              <a:rPr lang="en">
                <a:solidFill>
                  <a:schemeClr val="lt1"/>
                </a:solidFill>
              </a:rPr>
              <a:t>’i,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</a:t>
            </a:r>
            <a:r>
              <a:rPr lang="en">
                <a:solidFill>
                  <a:schemeClr val="lt1"/>
                </a:solidFill>
              </a:rPr>
              <a:t>5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7" title="IMG_285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350" y="1332500"/>
            <a:ext cx="3056451" cy="2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 title="IMG_285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650" y="2527825"/>
            <a:ext cx="2612900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>
            <a:off x="302000" y="1772400"/>
            <a:ext cx="2282700" cy="26505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Occupational</a:t>
            </a:r>
            <a:r>
              <a:rPr lang="en" sz="1100">
                <a:solidFill>
                  <a:srgbClr val="FFFFFF"/>
                </a:solidFill>
              </a:rPr>
              <a:t> 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Nutrition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Athletic Training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Physical 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Physician Assistant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Audiology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2756038" y="720588"/>
            <a:ext cx="22116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345798" y="720587"/>
            <a:ext cx="2211600" cy="94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and Rehabilitation Sciences (SHRS)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7079825" y="172157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7079825" y="12303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5133145" y="720588"/>
            <a:ext cx="18138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7087850" y="72057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Pharmacy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7079825" y="2212827"/>
            <a:ext cx="1813800" cy="424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7079825" y="3339327"/>
            <a:ext cx="1813800" cy="51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Undergraduate Studies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2717575" y="1417750"/>
            <a:ext cx="2282700" cy="36594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Pediatrics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PM&amp;R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Addiction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Psychiatry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Family 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Podiatry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Palliative Care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Med-Peds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5133150" y="1417750"/>
            <a:ext cx="1813800" cy="30051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Behavioral and Community Health Sciences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 Policy and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Epidemiology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8"/>
          <p:cNvSpPr txBox="1"/>
          <p:nvPr>
            <p:ph type="ctrTitle"/>
          </p:nvPr>
        </p:nvSpPr>
        <p:spPr>
          <a:xfrm>
            <a:off x="299934" y="147785"/>
            <a:ext cx="8549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Involvement so far from 2</a:t>
            </a:r>
            <a:r>
              <a:rPr lang="en" sz="2400">
                <a:solidFill>
                  <a:schemeClr val="lt1"/>
                </a:solidFill>
              </a:rPr>
              <a:t>6</a:t>
            </a: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areas of practice: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Logo&#10;&#10;Description automatically generated"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25" y="4422900"/>
            <a:ext cx="671000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/>
          <p:nvPr/>
        </p:nvSpPr>
        <p:spPr>
          <a:xfrm>
            <a:off x="7079825" y="27900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Engineering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7079825" y="4009825"/>
            <a:ext cx="1813800" cy="39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Nutrition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724072" y="471951"/>
            <a:ext cx="4939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 Black"/>
              <a:buNone/>
            </a:pPr>
            <a:r>
              <a:rPr lang="en" sz="3100"/>
              <a:t>Participant Testimonies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554053" y="1432674"/>
            <a:ext cx="54762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“Each encounter was different, but equally rewarding. I appreciate that unlike traditional clinics, </a:t>
            </a:r>
            <a:r>
              <a:rPr b="1" lang="en" sz="1400">
                <a:solidFill>
                  <a:schemeClr val="lt2"/>
                </a:solidFill>
              </a:rPr>
              <a:t>street medicine requires a greater degree of flexibility, problem solving, and empathy</a:t>
            </a:r>
            <a:r>
              <a:rPr lang="en" sz="1400"/>
              <a:t>.”</a:t>
            </a:r>
            <a:endParaRPr sz="1400"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Lee Varelas, MD, PGY-1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220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"My expectations were definitely met - maybe even exceeded. I was surprised by how it was more about material and food needs for folks. </a:t>
            </a:r>
            <a:r>
              <a:rPr b="1" lang="en" sz="1400">
                <a:solidFill>
                  <a:schemeClr val="lt2"/>
                </a:solidFill>
              </a:rPr>
              <a:t>A lot of them just wanted someone to listen. </a:t>
            </a:r>
            <a:r>
              <a:rPr lang="en" sz="1400"/>
              <a:t>A lot of folks also have a distrust of medicine (rightfully) and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b="1" lang="en" sz="1400">
                <a:solidFill>
                  <a:schemeClr val="lt2"/>
                </a:solidFill>
              </a:rPr>
              <a:t>knowing that this is often the case for marginalized folks is always a good reminder.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lang="en" sz="1400"/>
              <a:t>Definitely will be going on rounds again."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Street Rounds participant, September 2022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0" t="9877"/>
          <a:stretch/>
        </p:blipFill>
        <p:spPr>
          <a:xfrm rot="5400000">
            <a:off x="-833404" y="833402"/>
            <a:ext cx="5143500" cy="3476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9"/>
          <p:cNvCxnSpPr/>
          <p:nvPr/>
        </p:nvCxnSpPr>
        <p:spPr>
          <a:xfrm>
            <a:off x="3777625" y="1436587"/>
            <a:ext cx="4731900" cy="0"/>
          </a:xfrm>
          <a:prstGeom prst="straightConnector1">
            <a:avLst/>
          </a:prstGeom>
          <a:noFill/>
          <a:ln cap="flat" cmpd="sng" w="19050">
            <a:solidFill>
              <a:srgbClr val="3C7BC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447250" y="1029325"/>
            <a:ext cx="47679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When:</a:t>
            </a:r>
            <a:r>
              <a:rPr lang="en"/>
              <a:t> </a:t>
            </a:r>
            <a:r>
              <a:rPr lang="en"/>
              <a:t>September 25th 6:00 pm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Where:</a:t>
            </a:r>
            <a:r>
              <a:rPr lang="en"/>
              <a:t> Public Health </a:t>
            </a:r>
            <a:r>
              <a:rPr lang="en"/>
              <a:t>room </a:t>
            </a:r>
            <a:r>
              <a:rPr lang="en"/>
              <a:t>A522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What:</a:t>
            </a:r>
            <a:r>
              <a:rPr lang="en"/>
              <a:t> An o</a:t>
            </a:r>
            <a:r>
              <a:rPr lang="en"/>
              <a:t>pen discussion led by Dr. Mary Hawk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type="title"/>
          </p:nvPr>
        </p:nvSpPr>
        <p:spPr>
          <a:xfrm>
            <a:off x="306625" y="3692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Journal Club</a:t>
            </a:r>
            <a:endParaRPr/>
          </a:p>
        </p:txBody>
      </p:sp>
      <p:pic>
        <p:nvPicPr>
          <p:cNvPr id="271" name="Google Shape;271;p40" title="Screenshot 2025-09-16 at 5.30.3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689" y="3902949"/>
            <a:ext cx="4599736" cy="88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y Hawk | School of Public Health" id="272" name="Google Shape;2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900" y="476625"/>
            <a:ext cx="3800476" cy="33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Community Map Night: </a:t>
            </a:r>
            <a:r>
              <a:rPr lang="en"/>
              <a:t>Tuesday</a:t>
            </a:r>
            <a:r>
              <a:rPr lang="en"/>
              <a:t>, Oct. 14 at 6 pm WPU 540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Scenario Night: Tuesday, Nov. 11 at 6 pm WPU 527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Journal Club #2: Tuesday, November 18 at 6 pm WPU 539</a:t>
            </a:r>
            <a:endParaRPr/>
          </a:p>
        </p:txBody>
      </p:sp>
      <p:sp>
        <p:nvSpPr>
          <p:cNvPr id="278" name="Google Shape;278;p41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242250" y="852900"/>
            <a:ext cx="51159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Orientation </a:t>
            </a:r>
            <a:endParaRPr b="1" sz="2000">
              <a:solidFill>
                <a:schemeClr val="lt2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i="1" lang="en" sz="1600"/>
              <a:t>Includes membership tracking, asynchronous video and quiz on street medicine values, best practices and safety guidelines: </a:t>
            </a:r>
            <a:r>
              <a:rPr i="1" lang="en" sz="1600" u="sng">
                <a:solidFill>
                  <a:schemeClr val="hlink"/>
                </a:solidFill>
                <a:hlinkClick r:id="rId3"/>
              </a:rPr>
              <a:t>www.streetmedatpitt.org/orientation</a:t>
            </a:r>
            <a:r>
              <a:rPr i="1" lang="en" sz="1600"/>
              <a:t> </a:t>
            </a:r>
            <a:endParaRPr/>
          </a:p>
        </p:txBody>
      </p:sp>
      <p:sp>
        <p:nvSpPr>
          <p:cNvPr id="284" name="Google Shape;284;p42"/>
          <p:cNvSpPr txBox="1"/>
          <p:nvPr>
            <p:ph type="title"/>
          </p:nvPr>
        </p:nvSpPr>
        <p:spPr>
          <a:xfrm>
            <a:off x="466434" y="342903"/>
            <a:ext cx="788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 Black"/>
              <a:buNone/>
            </a:pPr>
            <a:r>
              <a:rPr lang="en" sz="2800"/>
              <a:t>Join Street Medicine at Pitt</a:t>
            </a:r>
            <a:endParaRPr/>
          </a:p>
        </p:txBody>
      </p:sp>
      <p:pic>
        <p:nvPicPr>
          <p:cNvPr descr="Route (Two Pins With A Path) with solid fill" id="285" name="Google Shape;28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953" y="4081668"/>
            <a:ext cx="964097" cy="968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86" name="Google Shape;28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5053" y="2165000"/>
            <a:ext cx="2408200" cy="24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>
            <p:ph idx="1" type="body"/>
          </p:nvPr>
        </p:nvSpPr>
        <p:spPr>
          <a:xfrm>
            <a:off x="5009300" y="1959000"/>
            <a:ext cx="38265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Interested in joining the board or volunteering?</a:t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Email </a:t>
            </a:r>
            <a:r>
              <a:rPr b="1" lang="en" sz="1600">
                <a:solidFill>
                  <a:schemeClr val="lt2"/>
                </a:solidFill>
              </a:rPr>
              <a:t>info@streetmedatpitt.org</a:t>
            </a:r>
            <a:endParaRPr b="1"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>
            <p:ph type="ctrTitle"/>
          </p:nvPr>
        </p:nvSpPr>
        <p:spPr>
          <a:xfrm>
            <a:off x="4863651" y="151610"/>
            <a:ext cx="3645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About Us</a:t>
            </a:r>
            <a:endParaRPr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4626375" y="735598"/>
            <a:ext cx="41862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</a:rPr>
              <a:t>Founded in 2021</a:t>
            </a:r>
            <a:r>
              <a:rPr lang="en" sz="1600">
                <a:solidFill>
                  <a:schemeClr val="dk1"/>
                </a:solidFill>
              </a:rPr>
              <a:t> and inspired by Pittsburgh's rich history as the birthplace of street medicine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Current student membership has grown to </a:t>
            </a:r>
            <a:r>
              <a:rPr b="1" lang="en" sz="1600">
                <a:solidFill>
                  <a:schemeClr val="dk1"/>
                </a:solidFill>
              </a:rPr>
              <a:t>over 400 general body members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over 70 street rounds volunteers. </a:t>
            </a:r>
            <a:endParaRPr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</a:rPr>
              <a:t>Two</a:t>
            </a:r>
            <a:r>
              <a:rPr lang="en" sz="1600">
                <a:solidFill>
                  <a:schemeClr val="dk1"/>
                </a:solidFill>
              </a:rPr>
              <a:t> core clinicians (Med-Peds, PM&amp;R), student </a:t>
            </a:r>
            <a:r>
              <a:rPr b="1" lang="en" sz="1600">
                <a:solidFill>
                  <a:schemeClr val="dk1"/>
                </a:solidFill>
              </a:rPr>
              <a:t>leadership board </a:t>
            </a:r>
            <a:r>
              <a:rPr lang="en" sz="1600">
                <a:solidFill>
                  <a:schemeClr val="dk1"/>
                </a:solidFill>
              </a:rPr>
              <a:t>and advisors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b="1" lang="en" sz="1600" u="sng">
                <a:solidFill>
                  <a:schemeClr val="dk1"/>
                </a:solidFill>
              </a:rPr>
              <a:t>Interdisciplinary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 u="sng">
                <a:solidFill>
                  <a:schemeClr val="dk1"/>
                </a:solidFill>
              </a:rPr>
              <a:t>interprofessional:</a:t>
            </a:r>
            <a:r>
              <a:rPr lang="en" sz="1600">
                <a:solidFill>
                  <a:schemeClr val="dk1"/>
                </a:solidFill>
              </a:rPr>
              <a:t> previous collaborations with Public Health, SHRS, Pharmacy, Dental, and Social Work.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0" l="0" r="0" t="17416"/>
          <a:stretch/>
        </p:blipFill>
        <p:spPr>
          <a:xfrm>
            <a:off x="20" y="1"/>
            <a:ext cx="4686977" cy="5143499"/>
          </a:xfrm>
          <a:custGeom>
            <a:rect b="b" l="l" r="r" t="t"/>
            <a:pathLst>
              <a:path extrusionOk="0" h="6857998" w="6249303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  <a:effectLst>
            <a:outerShdw blurRad="381000" rotWithShape="0" algn="tl" dist="152400">
              <a:srgbClr val="000000">
                <a:alpha val="9410"/>
              </a:srgbClr>
            </a:outerShdw>
          </a:effectLst>
        </p:spPr>
      </p:pic>
      <p:sp>
        <p:nvSpPr>
          <p:cNvPr id="144" name="Google Shape;144;p28"/>
          <p:cNvSpPr/>
          <p:nvPr/>
        </p:nvSpPr>
        <p:spPr>
          <a:xfrm rot="-5400000">
            <a:off x="1803000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 rot="-5400000">
            <a:off x="1802999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46" name="Google Shape;1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628650" y="387178"/>
            <a:ext cx="7886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Our Values</a:t>
            </a:r>
            <a:endParaRPr/>
          </a:p>
        </p:txBody>
      </p:sp>
      <p:grpSp>
        <p:nvGrpSpPr>
          <p:cNvPr id="152" name="Google Shape;152;p29"/>
          <p:cNvGrpSpPr/>
          <p:nvPr/>
        </p:nvGrpSpPr>
        <p:grpSpPr>
          <a:xfrm>
            <a:off x="438324" y="983966"/>
            <a:ext cx="5501300" cy="2633934"/>
            <a:chOff x="1472233" y="1399760"/>
            <a:chExt cx="6025520" cy="2633934"/>
          </a:xfrm>
        </p:grpSpPr>
        <p:sp>
          <p:nvSpPr>
            <p:cNvPr id="153" name="Google Shape;153;p29"/>
            <p:cNvSpPr/>
            <p:nvPr/>
          </p:nvSpPr>
          <p:spPr>
            <a:xfrm>
              <a:off x="1472233" y="1399760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4" name="Google Shape;154;p29"/>
            <p:cNvSpPr/>
            <p:nvPr/>
          </p:nvSpPr>
          <p:spPr>
            <a:xfrm>
              <a:off x="1472233" y="2443368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1472233" y="3478694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6" name="Google Shape;156;p29"/>
            <p:cNvSpPr txBox="1"/>
            <p:nvPr/>
          </p:nvSpPr>
          <p:spPr>
            <a:xfrm>
              <a:off x="2486845" y="1476362"/>
              <a:ext cx="3546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Authentic, relationship-based care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 txBox="1"/>
            <p:nvPr/>
          </p:nvSpPr>
          <p:spPr>
            <a:xfrm>
              <a:off x="2486853" y="2519982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Interprofessional teamwork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 txBox="1"/>
            <p:nvPr/>
          </p:nvSpPr>
          <p:spPr>
            <a:xfrm>
              <a:off x="2486852" y="3555308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Lens of health equity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&#10;&#10;Description automatically generated"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 title="IMG_4267-preview.jpeg"/>
          <p:cNvPicPr preferRelativeResize="0"/>
          <p:nvPr/>
        </p:nvPicPr>
        <p:blipFill rotWithShape="1">
          <a:blip r:embed="rId4">
            <a:alphaModFix/>
          </a:blip>
          <a:srcRect b="2437" l="5944" r="8026" t="4521"/>
          <a:stretch/>
        </p:blipFill>
        <p:spPr>
          <a:xfrm>
            <a:off x="4812500" y="178900"/>
            <a:ext cx="3318674" cy="47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28650" y="751613"/>
            <a:ext cx="788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</a:pPr>
            <a:r>
              <a:rPr lang="en">
                <a:solidFill>
                  <a:schemeClr val="lt1"/>
                </a:solidFill>
              </a:rPr>
              <a:t>Student &amp; Clinician Involvement: </a:t>
            </a:r>
            <a:endParaRPr/>
          </a:p>
        </p:txBody>
      </p:sp>
      <p:pic>
        <p:nvPicPr>
          <p:cNvPr descr="Brain in head with solid fill"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76" y="1874259"/>
            <a:ext cx="1328530" cy="1328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 with solid fill" id="167" name="Google Shape;1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1672" y="1824564"/>
            <a:ext cx="1403073" cy="1419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 (Two Pins With A Path) with solid fill" id="168" name="Google Shape;1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3324" y="1874259"/>
            <a:ext cx="1303683" cy="1320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211833" y="338128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Didactic Events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2530963" y="3381280"/>
            <a:ext cx="212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Volunteering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4932919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 Rounds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72" name="Google Shape;17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950" y="1915699"/>
            <a:ext cx="1328525" cy="13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6952582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Research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277425" y="691475"/>
            <a:ext cx="53223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Interdisciplinary healthcare outreach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to provide medical care, basic needs, connection to resources, relationship and trust building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those experiencing unsheltered homelessness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Consists of walking through Pittsburgh (Downtown, Oakland, Shadyside, etc.)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meet with unsheltered in</a:t>
            </a:r>
            <a:r>
              <a:rPr b="1" lang="en" sz="2000">
                <a:solidFill>
                  <a:schemeClr val="lt2"/>
                </a:solidFill>
              </a:rPr>
              <a:t>div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iduals where they are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instead of requiring them to come into clinic environments that may be inaccessible, stigmatizing, or traumatizing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Street Rounds</a:t>
            </a:r>
            <a:endParaRPr/>
          </a:p>
        </p:txBody>
      </p:sp>
      <p:pic>
        <p:nvPicPr>
          <p:cNvPr descr="Route (Two Pins With A Path) with solid fill"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670" y="85310"/>
            <a:ext cx="1303683" cy="1320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2" name="Google Shape;1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 title="IMG_5950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725" y="1405550"/>
            <a:ext cx="3384274" cy="2538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1288121" y="3971663"/>
            <a:ext cx="5921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</a:rPr>
              <a:t>Wednesday nights 6:30 -9 PM </a:t>
            </a:r>
            <a:endParaRPr b="1" sz="20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2"/>
                </a:solidFill>
              </a:rPr>
              <a:t>Thursday Addiction Medicine 1:30-3:30 PM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042125" y="987063"/>
            <a:ext cx="59301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O</a:t>
            </a:r>
            <a:r>
              <a:rPr b="1" lang="en" sz="2000">
                <a:solidFill>
                  <a:schemeClr val="lt2"/>
                </a:solidFill>
              </a:rPr>
              <a:t>rientation </a:t>
            </a:r>
            <a:endParaRPr b="1" sz="2000">
              <a:solidFill>
                <a:schemeClr val="lt2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i="1" lang="en" sz="1600"/>
              <a:t>Includes membership tracking, asynchronous video and quiz on street medicine values, best practices and safety guidelines: </a:t>
            </a:r>
            <a:r>
              <a:rPr i="1" lang="en" sz="1600" u="sng">
                <a:solidFill>
                  <a:schemeClr val="hlink"/>
                </a:solidFill>
                <a:hlinkClick r:id="rId3"/>
              </a:rPr>
              <a:t>www.streetmedatpitt.org/orientation</a:t>
            </a:r>
            <a:r>
              <a:rPr i="1" lang="en" sz="1600"/>
              <a:t> </a:t>
            </a:r>
            <a:endParaRPr/>
          </a:p>
        </p:txBody>
      </p:sp>
      <p:sp>
        <p:nvSpPr>
          <p:cNvPr id="190" name="Google Shape;190;p32"/>
          <p:cNvSpPr txBox="1"/>
          <p:nvPr>
            <p:ph type="title"/>
          </p:nvPr>
        </p:nvSpPr>
        <p:spPr>
          <a:xfrm>
            <a:off x="466434" y="342903"/>
            <a:ext cx="788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 Black"/>
              <a:buNone/>
            </a:pPr>
            <a:r>
              <a:rPr lang="en" sz="2800"/>
              <a:t>Current Street Rounds Onboarding </a:t>
            </a:r>
            <a:endParaRPr/>
          </a:p>
        </p:txBody>
      </p:sp>
      <p:pic>
        <p:nvPicPr>
          <p:cNvPr descr="Route (Two Pins With A Path) with solid fill" id="191" name="Google Shape;1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953" y="4081668"/>
            <a:ext cx="964097" cy="968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2" name="Google Shape;19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925" y="2299175"/>
            <a:ext cx="2408200" cy="24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 title="IMG_2757-preview.jpe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38575"/>
            <a:ext cx="3279898" cy="26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466425" y="906150"/>
            <a:ext cx="81657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Weekly Sam’s Club Runs</a:t>
            </a:r>
            <a:r>
              <a:rPr lang="en" sz="2000"/>
              <a:t> for groceries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solidFill>
                  <a:srgbClr val="FFFFFF"/>
                </a:solidFill>
              </a:rPr>
              <a:t>Pickups</a:t>
            </a:r>
            <a:r>
              <a:rPr lang="en" sz="2000">
                <a:solidFill>
                  <a:srgbClr val="FFFFFF"/>
                </a:solidFill>
              </a:rPr>
              <a:t> for </a:t>
            </a:r>
            <a:r>
              <a:rPr b="1" lang="en" sz="2000">
                <a:solidFill>
                  <a:schemeClr val="lt2"/>
                </a:solidFill>
              </a:rPr>
              <a:t>locally sourced food and donations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Pitt Food Recovery Heroes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412 Food rescue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Ordering and seasonal donations</a:t>
            </a:r>
            <a:r>
              <a:rPr lang="en" sz="2000"/>
              <a:t> for frequently used supplies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/>
              <a:t>Volunteer to coordinate </a:t>
            </a:r>
            <a:r>
              <a:rPr lang="en" sz="2000"/>
              <a:t>supplies</a:t>
            </a:r>
            <a:r>
              <a:rPr lang="en" sz="2000"/>
              <a:t> when you have time and as many times as you would like (no onboarding)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For more information on joining the resource committee please reach out to info@streetmedicineatpitt.org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Supply Coordination</a:t>
            </a:r>
            <a:endParaRPr/>
          </a:p>
        </p:txBody>
      </p:sp>
      <p:pic>
        <p:nvPicPr>
          <p:cNvPr descr="Logo&#10;&#10;Description automatically generated"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466425" y="906150"/>
            <a:ext cx="5298000" cy="3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Resource management (organizing donations)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Donation drives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Operation Safety Net warehouse</a:t>
            </a:r>
            <a:endParaRPr sz="2000"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Community Partner Nights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</a:t>
            </a:r>
            <a:r>
              <a:rPr lang="en" sz="2000"/>
              <a:t>Community Human Services food pantry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Making sandwiches/care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 Fundraising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Volunteer Opportunities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425" y="1309476"/>
            <a:ext cx="3379524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9" name="Google Shape;20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466425" y="906150"/>
            <a:ext cx="6219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Guest speakers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Panels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Workshops and trainings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Book club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Journal club **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Short film screenings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Service hours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Didactic</a:t>
            </a:r>
            <a:r>
              <a:rPr lang="en"/>
              <a:t> Events</a:t>
            </a:r>
            <a:endParaRPr/>
          </a:p>
        </p:txBody>
      </p:sp>
      <p:pic>
        <p:nvPicPr>
          <p:cNvPr descr="Logo&#10;&#10;Description automatically generated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50" y="648950"/>
            <a:ext cx="1834576" cy="2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325" y="1482525"/>
            <a:ext cx="1834575" cy="27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5FF"/>
      </a:hlink>
      <a:folHlink>
        <a:srgbClr val="00DB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